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876550"/>
            <a:ext cx="109347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294640" cy="5389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027" y="5481931"/>
            <a:ext cx="1501476" cy="480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9165" y="6154350"/>
            <a:ext cx="964882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93423" y="5434135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85119"/>
            <a:ext cx="10923338" cy="5557304"/>
            <a:chOff x="191344" y="1340768"/>
            <a:chExt cx="11687175" cy="6252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7175" cy="440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754451"/>
              <a:ext cx="11115675" cy="1838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602839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50131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92" t="5793" r="2273" b="1518"/>
          <a:stretch/>
        </p:blipFill>
        <p:spPr>
          <a:xfrm>
            <a:off x="1343472" y="764704"/>
            <a:ext cx="9793088" cy="2304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4984"/>
            <a:ext cx="110013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728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586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3212976"/>
            <a:ext cx="116967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7787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2026-01-15T09:07:56Z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